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4"/>
  </p:notesMasterIdLst>
  <p:sldIdLst>
    <p:sldId id="263" r:id="rId3"/>
    <p:sldId id="256" r:id="rId4"/>
    <p:sldId id="258" r:id="rId5"/>
    <p:sldId id="257" r:id="rId6"/>
    <p:sldId id="259" r:id="rId7"/>
    <p:sldId id="260" r:id="rId8"/>
    <p:sldId id="261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 varScale="1">
        <p:scale>
          <a:sx n="81" d="100"/>
          <a:sy n="81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6E8ED2-F0F6-431A-AC86-A8D4BD79B501}" type="datetimeFigureOut">
              <a:rPr lang="en-US"/>
              <a:pPr>
                <a:defRPr/>
              </a:pPr>
              <a:t>8/31/2015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74E82-F594-4B54-BEE1-C8B156A30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7D589-5979-44D0-AB43-9AD375EE01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Tip: Add your own speaker notes here.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EC139-1163-48A6-88DF-38B16C3FD9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Tip: Add your own speaker notes here.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89894-A232-4446-A830-DE910318CC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Tip: Add your own speaker notes here.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FF5E7-38C2-4278-85EC-76733A0D57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Tip: Add your own speaker notes here.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AF541-117D-4487-A518-CAFE0C99B0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Tip: Add your own speaker notes here.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C8032-8436-403A-A561-3AEFBCF734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C863F-2297-4FB9-96D9-9198C44C14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F940E-D6F4-42D0-9ED3-15B3C7873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noProof="1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03A04-5556-4EAD-A092-FF2DCA41E4BA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326BFF-DC75-4F86-A853-F29C3131B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FD689E-C61C-44C6-9E2C-6685787FF0D1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E61E6-35BF-4655-B9F0-740A66997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E8E53C-59D9-46CA-B16E-1BDCA8B53F37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3C6825-4125-4DCC-A839-7AAF6E7C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F7A6D2-B44B-49AF-A110-76826EFF6B22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72D9E2-EDC8-44B0-9A17-14B2317A3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70CD1-F459-49E3-A5D2-35F8F6D94702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376F7-ACE4-46E4-97B6-DC8F0165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e 8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1033463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2B2F89-8188-4217-8180-F53CC6732816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A005B-A02D-460D-A87E-1EA81E940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5C6CE4-CC00-4772-8F13-9E75A088EEA6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E62215-4791-4783-8C13-AF1C9F9A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2C875D-B6CD-4CD7-A67F-799743D98597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2AC5B1-B592-4C0E-BA00-FA568798D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4EFE33-4D3C-4C83-B675-9472910BE72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16A2A4-8DA3-4D72-A4A7-0BDC6E334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E1972F-3A47-432F-B555-5D34ED49A67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69D4B0-9A8C-4074-AE8E-A99FB5A13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E9E287-BADB-4B0D-9A56-B8F0F9D2A3B3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B3C12-DE71-4845-986B-A2C8E17E0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K</a:t>
            </a:r>
            <a:r>
              <a:rPr lang="el-GR" noProof="1" smtClean="0"/>
              <a:t>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5844C4C-920E-4109-AFE8-391A8D2C0D4F}" type="datetimeFigureOut">
              <a:rPr lang="en-US"/>
              <a:pPr>
                <a:defRPr/>
              </a:pPr>
              <a:t>8/31/2015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B662BF-5E61-48B4-83CF-85B9E16B282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lnSpc>
          <a:spcPts val="3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lnSpc>
          <a:spcPts val="3000"/>
        </a:lnSpc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1925" y="1125538"/>
            <a:ext cx="7407275" cy="4464050"/>
          </a:xfrm>
        </p:spPr>
        <p:txBody>
          <a:bodyPr/>
          <a:lstStyle/>
          <a:p>
            <a:pPr algn="ctr" eaLnBrk="1" hangingPunct="1">
              <a:defRPr/>
            </a:pPr>
            <a:endParaRPr lang="el-GR" sz="8000" b="1" dirty="0" smtClean="0"/>
          </a:p>
          <a:p>
            <a:pPr algn="ctr" eaLnBrk="1" hangingPunct="1">
              <a:defRPr/>
            </a:pPr>
            <a:endParaRPr lang="el-GR" sz="8000" b="1" dirty="0" smtClean="0"/>
          </a:p>
          <a:p>
            <a:pPr algn="ctr" eaLnBrk="1" hangingPunct="1">
              <a:defRPr/>
            </a:pPr>
            <a:r>
              <a:rPr lang="el-GR" sz="8000" b="1" dirty="0" smtClean="0"/>
              <a:t>ΤΑ</a:t>
            </a:r>
          </a:p>
          <a:p>
            <a:pPr algn="ctr" eaLnBrk="1" hangingPunct="1">
              <a:defRPr/>
            </a:pPr>
            <a:endParaRPr lang="el-GR" sz="8000" b="1" dirty="0" smtClean="0"/>
          </a:p>
          <a:p>
            <a:pPr algn="ctr" eaLnBrk="1" hangingPunct="1">
              <a:defRPr/>
            </a:pPr>
            <a:r>
              <a:rPr lang="el-GR" sz="8000" b="1" dirty="0" smtClean="0"/>
              <a:t>ΜΕΡΗ</a:t>
            </a:r>
            <a:endParaRPr lang="el-GR" sz="8000" b="1" dirty="0" smtClean="0"/>
          </a:p>
          <a:p>
            <a:pPr algn="ctr" eaLnBrk="1" hangingPunct="1">
              <a:defRPr/>
            </a:pPr>
            <a:endParaRPr lang="el-GR" sz="8000" b="1" dirty="0" smtClean="0"/>
          </a:p>
          <a:p>
            <a:pPr algn="ctr" eaLnBrk="1" hangingPunct="1">
              <a:defRPr/>
            </a:pPr>
            <a:r>
              <a:rPr lang="el-GR" sz="8000" b="1" dirty="0" smtClean="0"/>
              <a:t>ΤΟΥ </a:t>
            </a:r>
          </a:p>
          <a:p>
            <a:pPr algn="ctr" eaLnBrk="1" hangingPunct="1">
              <a:defRPr/>
            </a:pPr>
            <a:endParaRPr lang="el-GR" sz="8000" b="1" dirty="0" smtClean="0"/>
          </a:p>
          <a:p>
            <a:pPr algn="ctr" eaLnBrk="1" hangingPunct="1">
              <a:defRPr/>
            </a:pPr>
            <a:r>
              <a:rPr lang="el-GR" sz="8000" b="1" dirty="0" smtClean="0"/>
              <a:t>ΥΠΟΛΟΓΙΣΤΗ</a:t>
            </a:r>
          </a:p>
          <a:p>
            <a:pPr algn="ctr" eaLnBrk="1" hangingPunct="1">
              <a:defRPr/>
            </a:pPr>
            <a:endParaRPr lang="el-G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71775" y="2924175"/>
            <a:ext cx="4895850" cy="1143000"/>
          </a:xfrm>
        </p:spPr>
        <p:txBody>
          <a:bodyPr/>
          <a:lstStyle/>
          <a:p>
            <a:pPr algn="ctr">
              <a:defRPr/>
            </a:pPr>
            <a:r>
              <a:rPr lang="el-GR" b="1" dirty="0" smtClean="0"/>
              <a:t>ΛΟΓΙΣΜΙΚΟ</a:t>
            </a:r>
            <a:endParaRPr lang="el-GR" b="1" dirty="0"/>
          </a:p>
        </p:txBody>
      </p:sp>
      <p:pic>
        <p:nvPicPr>
          <p:cNvPr id="22531" name="Picture 2" descr="http://users.sch.gr/galexiad/2dimkilk/eikones/tuxpai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2089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users.sch.gr/galexiad/2dimkilk/eikones/gcompr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00042"/>
            <a:ext cx="21859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upload.wikimedia.org/wikipedia/pt/4/43/Logo_Paint-p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http://www.sunybroome.edu/image/image_gallery?uuid=165d51b6-30a9-482a-b0d4-c5cd08eab2cd&amp;groupId=51651&amp;t=13348461766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786322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http://innovations2010unco.pbworks.com/f/1288746291/Kidspiration%20pic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149725"/>
            <a:ext cx="1905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www2.psd100.com/ppp/2013/11/2701/Blue-win7-logo-112718163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142852"/>
            <a:ext cx="1866896" cy="1866896"/>
          </a:xfrm>
          <a:prstGeom prst="rect">
            <a:avLst/>
          </a:prstGeom>
          <a:noFill/>
        </p:spPr>
      </p:pic>
      <p:pic>
        <p:nvPicPr>
          <p:cNvPr id="22540" name="Picture 12" descr="https://design.ubuntu.com/wp-content/uploads/logo-ubuntu_st_no%C2%AE-black_orange-he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428736"/>
            <a:ext cx="3490902" cy="246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- Έλλειψη"/>
          <p:cNvSpPr>
            <a:spLocks noChangeArrowheads="1"/>
          </p:cNvSpPr>
          <p:nvPr/>
        </p:nvSpPr>
        <p:spPr bwMode="auto">
          <a:xfrm>
            <a:off x="3492500" y="260350"/>
            <a:ext cx="3311525" cy="2078038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endParaRPr lang="el-GR" sz="3000" b="1">
              <a:latin typeface="Corbel" pitchFamily="34" charset="0"/>
            </a:endParaRPr>
          </a:p>
          <a:p>
            <a:pPr algn="ctr"/>
            <a:r>
              <a:rPr lang="el-GR" sz="3000" b="1">
                <a:latin typeface="Corbel" pitchFamily="34" charset="0"/>
              </a:rPr>
              <a:t>Υπολογιστής</a:t>
            </a:r>
          </a:p>
          <a:p>
            <a:endParaRPr lang="el-GR" sz="3000" b="1">
              <a:latin typeface="Corbel" pitchFamily="34" charset="0"/>
            </a:endParaRPr>
          </a:p>
        </p:txBody>
      </p:sp>
      <p:sp>
        <p:nvSpPr>
          <p:cNvPr id="23555" name="5 - Έλλειψη"/>
          <p:cNvSpPr>
            <a:spLocks noChangeArrowheads="1"/>
          </p:cNvSpPr>
          <p:nvPr/>
        </p:nvSpPr>
        <p:spPr bwMode="auto">
          <a:xfrm>
            <a:off x="1331913" y="3789363"/>
            <a:ext cx="3311525" cy="2206625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endParaRPr lang="el-GR" sz="2600" b="1">
              <a:latin typeface="Corbel" pitchFamily="34" charset="0"/>
            </a:endParaRPr>
          </a:p>
          <a:p>
            <a:pPr algn="ctr"/>
            <a:r>
              <a:rPr lang="el-GR" sz="2600" b="1">
                <a:latin typeface="Corbel" pitchFamily="34" charset="0"/>
              </a:rPr>
              <a:t>Υλικό</a:t>
            </a:r>
          </a:p>
          <a:p>
            <a:pPr algn="ctr"/>
            <a:r>
              <a:rPr lang="el-GR" sz="2600" b="1" i="1">
                <a:solidFill>
                  <a:srgbClr val="FF0000"/>
                </a:solidFill>
                <a:latin typeface="Corbel" pitchFamily="34" charset="0"/>
              </a:rPr>
              <a:t>(συσκευές)</a:t>
            </a:r>
          </a:p>
          <a:p>
            <a:pPr algn="ctr"/>
            <a:endParaRPr lang="el-GR" b="1">
              <a:latin typeface="Corbel" pitchFamily="34" charset="0"/>
            </a:endParaRPr>
          </a:p>
        </p:txBody>
      </p:sp>
      <p:cxnSp>
        <p:nvCxnSpPr>
          <p:cNvPr id="23556" name="17 - Ευθύγραμμο βέλος σύνδεσης"/>
          <p:cNvCxnSpPr>
            <a:cxnSpLocks noChangeShapeType="1"/>
            <a:stCxn id="23554" idx="4"/>
            <a:endCxn id="23555" idx="0"/>
          </p:cNvCxnSpPr>
          <p:nvPr/>
        </p:nvCxnSpPr>
        <p:spPr bwMode="auto">
          <a:xfrm flipH="1">
            <a:off x="2987675" y="2338388"/>
            <a:ext cx="2160588" cy="1450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57" name="19 - Ευθύγραμμο βέλος σύνδεσης"/>
          <p:cNvCxnSpPr>
            <a:cxnSpLocks noChangeShapeType="1"/>
            <a:stCxn id="23554" idx="4"/>
            <a:endCxn id="23558" idx="0"/>
          </p:cNvCxnSpPr>
          <p:nvPr/>
        </p:nvCxnSpPr>
        <p:spPr bwMode="auto">
          <a:xfrm>
            <a:off x="5148263" y="2338388"/>
            <a:ext cx="1908175" cy="1450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58" name="5 - Έλλειψη"/>
          <p:cNvSpPr>
            <a:spLocks noChangeArrowheads="1"/>
          </p:cNvSpPr>
          <p:nvPr/>
        </p:nvSpPr>
        <p:spPr bwMode="auto">
          <a:xfrm>
            <a:off x="5364163" y="3789363"/>
            <a:ext cx="3384550" cy="2206625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endParaRPr lang="el-GR" sz="2600" b="1">
              <a:latin typeface="Corbel" pitchFamily="34" charset="0"/>
            </a:endParaRPr>
          </a:p>
          <a:p>
            <a:pPr algn="ctr"/>
            <a:r>
              <a:rPr lang="el-GR" sz="2600" b="1">
                <a:latin typeface="Corbel" pitchFamily="34" charset="0"/>
              </a:rPr>
              <a:t>Λογισμικό </a:t>
            </a:r>
            <a:r>
              <a:rPr lang="el-GR" sz="2600" b="1" i="1">
                <a:solidFill>
                  <a:srgbClr val="FF0000"/>
                </a:solidFill>
                <a:latin typeface="Corbel" pitchFamily="34" charset="0"/>
              </a:rPr>
              <a:t>(προγράμματα)</a:t>
            </a:r>
          </a:p>
          <a:p>
            <a:pPr algn="ctr"/>
            <a:endParaRPr lang="el-GR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- Έλλειψη"/>
          <p:cNvSpPr>
            <a:spLocks noChangeArrowheads="1"/>
          </p:cNvSpPr>
          <p:nvPr/>
        </p:nvSpPr>
        <p:spPr bwMode="auto">
          <a:xfrm>
            <a:off x="3492500" y="260350"/>
            <a:ext cx="3311525" cy="2078038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endParaRPr lang="el-GR" sz="3000" b="1" dirty="0">
              <a:latin typeface="Corbel" pitchFamily="34" charset="0"/>
            </a:endParaRPr>
          </a:p>
          <a:p>
            <a:pPr algn="ctr"/>
            <a:r>
              <a:rPr lang="el-GR" sz="3000" b="1" dirty="0">
                <a:latin typeface="Corbel" pitchFamily="34" charset="0"/>
              </a:rPr>
              <a:t>Υπολογιστής</a:t>
            </a:r>
          </a:p>
          <a:p>
            <a:endParaRPr lang="el-GR" sz="3000" b="1" dirty="0">
              <a:latin typeface="Corbel" pitchFamily="34" charset="0"/>
            </a:endParaRPr>
          </a:p>
        </p:txBody>
      </p:sp>
      <p:sp>
        <p:nvSpPr>
          <p:cNvPr id="5" name="5 - Έλλειψη"/>
          <p:cNvSpPr>
            <a:spLocks noChangeArrowheads="1"/>
          </p:cNvSpPr>
          <p:nvPr/>
        </p:nvSpPr>
        <p:spPr bwMode="auto">
          <a:xfrm>
            <a:off x="1331913" y="3789363"/>
            <a:ext cx="3311525" cy="2206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endParaRPr lang="el-GR" sz="2600" b="1" dirty="0">
              <a:latin typeface="Corbel" pitchFamily="34" charset="0"/>
            </a:endParaRPr>
          </a:p>
          <a:p>
            <a:pPr algn="ctr"/>
            <a:r>
              <a:rPr lang="el-GR" sz="2600" b="1" dirty="0">
                <a:latin typeface="Corbel" pitchFamily="34" charset="0"/>
              </a:rPr>
              <a:t>Υλικό</a:t>
            </a:r>
          </a:p>
          <a:p>
            <a:pPr algn="ctr"/>
            <a:r>
              <a:rPr lang="el-GR" sz="2600" b="1" i="1" dirty="0">
                <a:solidFill>
                  <a:srgbClr val="FF0000"/>
                </a:solidFill>
                <a:latin typeface="Corbel" pitchFamily="34" charset="0"/>
              </a:rPr>
              <a:t>(συσκευές)</a:t>
            </a:r>
          </a:p>
          <a:p>
            <a:pPr algn="ctr"/>
            <a:endParaRPr lang="el-GR" b="1" dirty="0">
              <a:latin typeface="Corbel" pitchFamily="34" charset="0"/>
            </a:endParaRPr>
          </a:p>
        </p:txBody>
      </p:sp>
      <p:cxnSp>
        <p:nvCxnSpPr>
          <p:cNvPr id="7" name="17 - Ευθύγραμμο βέλος σύνδεσης"/>
          <p:cNvCxnSpPr>
            <a:cxnSpLocks noChangeShapeType="1"/>
            <a:stCxn id="14338" idx="4"/>
            <a:endCxn id="5" idx="0"/>
          </p:cNvCxnSpPr>
          <p:nvPr/>
        </p:nvCxnSpPr>
        <p:spPr bwMode="auto">
          <a:xfrm flipH="1">
            <a:off x="2987675" y="2338388"/>
            <a:ext cx="2160588" cy="1450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19 - Ευθύγραμμο βέλος σύνδεσης"/>
          <p:cNvCxnSpPr>
            <a:cxnSpLocks noChangeShapeType="1"/>
            <a:stCxn id="14338" idx="4"/>
            <a:endCxn id="27" idx="0"/>
          </p:cNvCxnSpPr>
          <p:nvPr/>
        </p:nvCxnSpPr>
        <p:spPr bwMode="auto">
          <a:xfrm>
            <a:off x="5148263" y="2338388"/>
            <a:ext cx="1908175" cy="1450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5 - Έλλειψη"/>
          <p:cNvSpPr>
            <a:spLocks noChangeArrowheads="1"/>
          </p:cNvSpPr>
          <p:nvPr/>
        </p:nvSpPr>
        <p:spPr bwMode="auto">
          <a:xfrm>
            <a:off x="5364163" y="3789363"/>
            <a:ext cx="3384550" cy="2206625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endParaRPr lang="el-GR" sz="2600" b="1">
              <a:latin typeface="Corbel" pitchFamily="34" charset="0"/>
            </a:endParaRPr>
          </a:p>
          <a:p>
            <a:pPr algn="ctr"/>
            <a:r>
              <a:rPr lang="el-GR" sz="2600" b="1">
                <a:latin typeface="Corbel" pitchFamily="34" charset="0"/>
              </a:rPr>
              <a:t>Λογισμικό </a:t>
            </a:r>
            <a:r>
              <a:rPr lang="el-GR" sz="2600" b="1" i="1">
                <a:solidFill>
                  <a:srgbClr val="FF0000"/>
                </a:solidFill>
                <a:latin typeface="Corbel" pitchFamily="34" charset="0"/>
              </a:rPr>
              <a:t>(προγράμματα)</a:t>
            </a:r>
          </a:p>
          <a:p>
            <a:pPr algn="ctr"/>
            <a:endParaRPr lang="el-GR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</a:rPr>
              <a:t>ΥΛΙΚΟ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214414" y="5643578"/>
            <a:ext cx="38163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FF0000"/>
                </a:solidFill>
                <a:latin typeface="Corbel" pitchFamily="34" charset="0"/>
              </a:rPr>
              <a:t>Κεντρική Μονάδα</a:t>
            </a:r>
          </a:p>
          <a:p>
            <a:pPr algn="ctr"/>
            <a:r>
              <a:rPr lang="el-GR" sz="2500" b="1" dirty="0">
                <a:solidFill>
                  <a:srgbClr val="FF0000"/>
                </a:solidFill>
                <a:latin typeface="Corbel" pitchFamily="34" charset="0"/>
              </a:rPr>
              <a:t>(Κουτί / Πύργος)</a:t>
            </a: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5786446" y="5643578"/>
            <a:ext cx="26273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500" b="1" dirty="0">
                <a:solidFill>
                  <a:srgbClr val="FF0000"/>
                </a:solidFill>
                <a:latin typeface="Corbel" pitchFamily="34" charset="0"/>
              </a:rPr>
              <a:t>Οθόνη</a:t>
            </a:r>
          </a:p>
        </p:txBody>
      </p:sp>
      <p:pic>
        <p:nvPicPr>
          <p:cNvPr id="15368" name="Picture 8" descr="http://www.atomitltd.co.uk/ebay/pclisting/cit-22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736"/>
            <a:ext cx="2471735" cy="3919823"/>
          </a:xfrm>
          <a:prstGeom prst="rect">
            <a:avLst/>
          </a:prstGeom>
          <a:noFill/>
        </p:spPr>
      </p:pic>
      <p:pic>
        <p:nvPicPr>
          <p:cNvPr id="15370" name="Picture 10" descr="http://pngimg.com/upload/laptop_PNG58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7265" y="1928802"/>
            <a:ext cx="4146735" cy="31575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</a:rPr>
              <a:t>ΥΛΙΚΟ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www.dtcshop.gr/Key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02080">
            <a:off x="1466850" y="1809750"/>
            <a:ext cx="438308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619250" y="4724400"/>
            <a:ext cx="3816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FF0000"/>
                </a:solidFill>
                <a:latin typeface="Corbel" pitchFamily="34" charset="0"/>
              </a:rPr>
              <a:t>Πληκτρολόγιο</a:t>
            </a: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6516688" y="4751388"/>
            <a:ext cx="26273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>
                <a:solidFill>
                  <a:srgbClr val="FF0000"/>
                </a:solidFill>
                <a:latin typeface="Corbel" pitchFamily="34" charset="0"/>
              </a:rPr>
              <a:t>Ποντίκι</a:t>
            </a:r>
          </a:p>
        </p:txBody>
      </p:sp>
      <p:pic>
        <p:nvPicPr>
          <p:cNvPr id="16392" name="Picture 8" descr="http://pngimg.com/upload/computer_mouse_PNG76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994" y="1571612"/>
            <a:ext cx="2752006" cy="30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</a:rPr>
              <a:t>ΥΛΙΚΟ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476375" y="5084763"/>
            <a:ext cx="3816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>
                <a:solidFill>
                  <a:srgbClr val="FF0000"/>
                </a:solidFill>
                <a:latin typeface="Corbel" pitchFamily="34" charset="0"/>
              </a:rPr>
              <a:t>Εκτυπωτής</a:t>
            </a: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6011863" y="5084763"/>
            <a:ext cx="26273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>
                <a:solidFill>
                  <a:srgbClr val="FF0000"/>
                </a:solidFill>
                <a:latin typeface="Corbel" pitchFamily="34" charset="0"/>
              </a:rPr>
              <a:t>Σαρωτής</a:t>
            </a:r>
          </a:p>
        </p:txBody>
      </p:sp>
      <p:pic>
        <p:nvPicPr>
          <p:cNvPr id="10" name="Picture 4" descr="http://www.trgtech.com/images/251105_Canon_Pr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73238"/>
            <a:ext cx="320833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osarena.net/wp-content/uploads/2011/03/Sca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628775"/>
            <a:ext cx="28082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</a:rPr>
              <a:t>ΥΛΙΚΟ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619250" y="4724400"/>
            <a:ext cx="3816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>
                <a:solidFill>
                  <a:srgbClr val="FF0000"/>
                </a:solidFill>
                <a:latin typeface="Corbel" pitchFamily="34" charset="0"/>
              </a:rPr>
              <a:t>Μικρόφωνο</a:t>
            </a: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6156325" y="4724400"/>
            <a:ext cx="26273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>
                <a:solidFill>
                  <a:srgbClr val="FF0000"/>
                </a:solidFill>
                <a:latin typeface="Corbel" pitchFamily="34" charset="0"/>
              </a:rPr>
              <a:t>Κάμερα</a:t>
            </a:r>
          </a:p>
        </p:txBody>
      </p:sp>
      <p:pic>
        <p:nvPicPr>
          <p:cNvPr id="9" name="Picture 8" descr="http://www.kingscomputers.co.uk/admin/images/products/1239369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89138"/>
            <a:ext cx="28575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freewicked7578.files.wordpress.com/2009/03/web-cam_28e72ab44-78da-4e45-bc6f-d5d2236098b1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276475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</a:rPr>
              <a:t>ΥΛΙΚΟ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619250" y="4895850"/>
            <a:ext cx="3816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>
                <a:solidFill>
                  <a:srgbClr val="FF0000"/>
                </a:solidFill>
                <a:latin typeface="Corbel" pitchFamily="34" charset="0"/>
              </a:rPr>
              <a:t>Ηχεία</a:t>
            </a: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5867400" y="4868863"/>
            <a:ext cx="26289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500" b="1">
                <a:solidFill>
                  <a:srgbClr val="FF0000"/>
                </a:solidFill>
                <a:latin typeface="Corbel" pitchFamily="34" charset="0"/>
              </a:rPr>
              <a:t>Ακουστικά</a:t>
            </a:r>
          </a:p>
        </p:txBody>
      </p:sp>
      <p:pic>
        <p:nvPicPr>
          <p:cNvPr id="11" name="Picture 8" descr="http://speakerchampion.com/wp-content/uploads/2010/05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133600"/>
            <a:ext cx="2667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pan0.fotovista.com/dev/0/9/00073390/l_000733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989138"/>
            <a:ext cx="27051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66800"/>
          </a:xfrm>
        </p:spPr>
        <p:txBody>
          <a:bodyPr/>
          <a:lstStyle/>
          <a:p>
            <a:pPr algn="ctr">
              <a:defRPr/>
            </a:pPr>
            <a:r>
              <a:rPr lang="el-GR" dirty="0" smtClean="0"/>
              <a:t>Βρείτε το υλικό…</a:t>
            </a:r>
            <a:endParaRPr lang="el-GR" dirty="0"/>
          </a:p>
        </p:txBody>
      </p:sp>
      <p:pic>
        <p:nvPicPr>
          <p:cNvPr id="20483" name="Picture 6" descr="SgenikoJ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98" t="9863" r="16798" b="8679"/>
          <a:stretch>
            <a:fillRect/>
          </a:stretch>
        </p:blipFill>
        <p:spPr>
          <a:xfrm>
            <a:off x="1560513" y="1447800"/>
            <a:ext cx="7248525" cy="4800600"/>
          </a:xfr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- Έλλειψη"/>
          <p:cNvSpPr>
            <a:spLocks noChangeArrowheads="1"/>
          </p:cNvSpPr>
          <p:nvPr/>
        </p:nvSpPr>
        <p:spPr bwMode="auto">
          <a:xfrm>
            <a:off x="3492500" y="260350"/>
            <a:ext cx="3311525" cy="2078038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endParaRPr lang="el-GR" sz="3000" b="1" dirty="0">
              <a:latin typeface="Corbel" pitchFamily="34" charset="0"/>
            </a:endParaRPr>
          </a:p>
          <a:p>
            <a:pPr algn="ctr"/>
            <a:r>
              <a:rPr lang="el-GR" sz="3000" b="1" dirty="0">
                <a:latin typeface="Corbel" pitchFamily="34" charset="0"/>
              </a:rPr>
              <a:t>Υπολογιστής</a:t>
            </a:r>
          </a:p>
          <a:p>
            <a:endParaRPr lang="el-GR" sz="3000" b="1" dirty="0">
              <a:latin typeface="Corbel" pitchFamily="34" charset="0"/>
            </a:endParaRPr>
          </a:p>
        </p:txBody>
      </p:sp>
      <p:sp>
        <p:nvSpPr>
          <p:cNvPr id="5" name="5 - Έλλειψη"/>
          <p:cNvSpPr>
            <a:spLocks noChangeArrowheads="1"/>
          </p:cNvSpPr>
          <p:nvPr/>
        </p:nvSpPr>
        <p:spPr bwMode="auto">
          <a:xfrm>
            <a:off x="1331913" y="3789363"/>
            <a:ext cx="3311525" cy="2206625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endParaRPr lang="el-GR" sz="2600" b="1">
              <a:latin typeface="Corbel" pitchFamily="34" charset="0"/>
            </a:endParaRPr>
          </a:p>
          <a:p>
            <a:pPr algn="ctr"/>
            <a:r>
              <a:rPr lang="el-GR" sz="2600" b="1">
                <a:latin typeface="Corbel" pitchFamily="34" charset="0"/>
              </a:rPr>
              <a:t>Υλικό</a:t>
            </a:r>
          </a:p>
          <a:p>
            <a:pPr algn="ctr"/>
            <a:r>
              <a:rPr lang="el-GR" sz="2600" b="1" i="1">
                <a:solidFill>
                  <a:srgbClr val="FF0000"/>
                </a:solidFill>
                <a:latin typeface="Corbel" pitchFamily="34" charset="0"/>
              </a:rPr>
              <a:t>(συσκευές)</a:t>
            </a:r>
          </a:p>
          <a:p>
            <a:pPr algn="ctr"/>
            <a:endParaRPr lang="el-GR" b="1">
              <a:latin typeface="Corbel" pitchFamily="34" charset="0"/>
            </a:endParaRPr>
          </a:p>
        </p:txBody>
      </p:sp>
      <p:cxnSp>
        <p:nvCxnSpPr>
          <p:cNvPr id="7" name="17 - Ευθύγραμμο βέλος σύνδεσης"/>
          <p:cNvCxnSpPr>
            <a:cxnSpLocks noChangeShapeType="1"/>
            <a:stCxn id="21506" idx="4"/>
            <a:endCxn id="5" idx="0"/>
          </p:cNvCxnSpPr>
          <p:nvPr/>
        </p:nvCxnSpPr>
        <p:spPr bwMode="auto">
          <a:xfrm flipH="1">
            <a:off x="2987675" y="2338388"/>
            <a:ext cx="2160588" cy="1450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19 - Ευθύγραμμο βέλος σύνδεσης"/>
          <p:cNvCxnSpPr>
            <a:cxnSpLocks noChangeShapeType="1"/>
            <a:stCxn id="21506" idx="4"/>
            <a:endCxn id="27" idx="0"/>
          </p:cNvCxnSpPr>
          <p:nvPr/>
        </p:nvCxnSpPr>
        <p:spPr bwMode="auto">
          <a:xfrm>
            <a:off x="5148263" y="2338388"/>
            <a:ext cx="1908175" cy="1450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5 - Έλλειψη"/>
          <p:cNvSpPr>
            <a:spLocks noChangeArrowheads="1"/>
          </p:cNvSpPr>
          <p:nvPr/>
        </p:nvSpPr>
        <p:spPr bwMode="auto">
          <a:xfrm>
            <a:off x="5364163" y="3789363"/>
            <a:ext cx="3384550" cy="2206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endParaRPr lang="el-GR" sz="2600" b="1">
              <a:latin typeface="Corbel" pitchFamily="34" charset="0"/>
            </a:endParaRPr>
          </a:p>
          <a:p>
            <a:pPr algn="ctr"/>
            <a:r>
              <a:rPr lang="el-GR" sz="2600" b="1">
                <a:latin typeface="Corbel" pitchFamily="34" charset="0"/>
              </a:rPr>
              <a:t>Λογισμικό </a:t>
            </a:r>
            <a:r>
              <a:rPr lang="el-GR" sz="2600" b="1" i="1">
                <a:solidFill>
                  <a:srgbClr val="FF0000"/>
                </a:solidFill>
                <a:latin typeface="Corbel" pitchFamily="34" charset="0"/>
              </a:rPr>
              <a:t>(προγράμματα)</a:t>
            </a:r>
          </a:p>
          <a:p>
            <a:pPr algn="ctr"/>
            <a:endParaRPr lang="el-GR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8820AE4-6656-4BD3-B238-B08937F5EF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110</Words>
  <Application>Microsoft Office PowerPoint</Application>
  <PresentationFormat>Προβολή στην οθόνη (4:3)</PresentationFormat>
  <Paragraphs>61</Paragraphs>
  <Slides>11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Gill Sans MT</vt:lpstr>
      <vt:lpstr>Wingdings 2</vt:lpstr>
      <vt:lpstr>Verdana</vt:lpstr>
      <vt:lpstr>Calibri</vt:lpstr>
      <vt:lpstr>Corbel</vt:lpstr>
      <vt:lpstr>TrainingPresentation</vt:lpstr>
      <vt:lpstr>Διαφάνεια 1</vt:lpstr>
      <vt:lpstr>Διαφάνεια 2</vt:lpstr>
      <vt:lpstr>ΥΛΙΚΟ</vt:lpstr>
      <vt:lpstr>ΥΛΙΚΟ</vt:lpstr>
      <vt:lpstr>ΥΛΙΚΟ</vt:lpstr>
      <vt:lpstr>ΥΛΙΚΟ</vt:lpstr>
      <vt:lpstr>ΥΛΙΚΟ</vt:lpstr>
      <vt:lpstr>Βρείτε το υλικό…</vt:lpstr>
      <vt:lpstr>Διαφάνεια 9</vt:lpstr>
      <vt:lpstr>ΛΟΓΙΣΜΙΚΟ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2011-11-12T19:19:08Z</dcterms:created>
  <dcterms:modified xsi:type="dcterms:W3CDTF">2015-08-31T13:50:33Z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